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FF"/>
    <a:srgbClr val="DCB9FF"/>
    <a:srgbClr val="FFE1FF"/>
    <a:srgbClr val="ABFFAB"/>
    <a:srgbClr val="ABFFDD"/>
    <a:srgbClr val="00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0" d="100"/>
          <a:sy n="60" d="100"/>
        </p:scale>
        <p:origin x="119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D0BEB-919B-463D-86A8-FA759B0A565B}" type="datetimeFigureOut">
              <a:rPr lang="en-NZ" smtClean="0"/>
              <a:t>8/02/2024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CBD56-1C41-42DC-B155-A2B995A3582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936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CBD56-1C41-42DC-B155-A2B995A3582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535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F0D8E7-9788-40E2-A6B1-144E39B99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24725"/>
              </p:ext>
            </p:extLst>
          </p:nvPr>
        </p:nvGraphicFramePr>
        <p:xfrm>
          <a:off x="14559" y="0"/>
          <a:ext cx="10693402" cy="7777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141">
                  <a:extLst>
                    <a:ext uri="{9D8B030D-6E8A-4147-A177-3AD203B41FA5}">
                      <a16:colId xmlns:a16="http://schemas.microsoft.com/office/drawing/2014/main" val="84801843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150921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03315236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03382184"/>
                    </a:ext>
                  </a:extLst>
                </a:gridCol>
                <a:gridCol w="1584208">
                  <a:extLst>
                    <a:ext uri="{9D8B030D-6E8A-4147-A177-3AD203B41FA5}">
                      <a16:colId xmlns:a16="http://schemas.microsoft.com/office/drawing/2014/main" val="4155661174"/>
                    </a:ext>
                  </a:extLst>
                </a:gridCol>
                <a:gridCol w="1487875">
                  <a:extLst>
                    <a:ext uri="{9D8B030D-6E8A-4147-A177-3AD203B41FA5}">
                      <a16:colId xmlns:a16="http://schemas.microsoft.com/office/drawing/2014/main" val="2033465668"/>
                    </a:ext>
                  </a:extLst>
                </a:gridCol>
                <a:gridCol w="1380673">
                  <a:extLst>
                    <a:ext uri="{9D8B030D-6E8A-4147-A177-3AD203B41FA5}">
                      <a16:colId xmlns:a16="http://schemas.microsoft.com/office/drawing/2014/main" val="1737249843"/>
                    </a:ext>
                  </a:extLst>
                </a:gridCol>
                <a:gridCol w="1527629">
                  <a:extLst>
                    <a:ext uri="{9D8B030D-6E8A-4147-A177-3AD203B41FA5}">
                      <a16:colId xmlns:a16="http://schemas.microsoft.com/office/drawing/2014/main" val="2843507398"/>
                    </a:ext>
                  </a:extLst>
                </a:gridCol>
              </a:tblGrid>
              <a:tr h="351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N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942" marR="519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531766"/>
                  </a:ext>
                </a:extLst>
              </a:tr>
              <a:tr h="8621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10.30am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Aerial Yoga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Alex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9.30am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Yoga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Anthea</a:t>
                      </a:r>
                      <a:endParaRPr lang="en-NZ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601633"/>
                  </a:ext>
                </a:extLst>
              </a:tr>
              <a:tr h="1155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effectLst/>
                        <a:latin typeface="+mn-lt"/>
                      </a:endParaRPr>
                    </a:p>
                  </a:txBody>
                  <a:tcPr marL="51942" marR="5194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effectLst/>
                        <a:latin typeface="+mn-lt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7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10.30am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Open Studio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(2 hours )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11am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Spin Hammock/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Trapeze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Josh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851641"/>
                  </a:ext>
                </a:extLst>
              </a:tr>
              <a:tr h="1155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effectLst/>
                        <a:latin typeface="+mn-lt"/>
                      </a:endParaRPr>
                    </a:p>
                  </a:txBody>
                  <a:tcPr marL="51942" marR="5194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7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4.30pm 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Open Studio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(1 hour)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12.30pm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Trapeze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All Levels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Jojo</a:t>
                      </a:r>
                      <a:endParaRPr lang="en-NZ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1pm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Silks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All Levels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Lydia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776647"/>
                  </a:ext>
                </a:extLst>
              </a:tr>
              <a:tr h="1438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5.30pm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Silks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Level 1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Sam L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5.30pm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Flexibility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All Levels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Cat</a:t>
                      </a:r>
                    </a:p>
                  </a:txBody>
                  <a:tcPr marL="51942" marR="5194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5.30pm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Lyra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All Levels 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Cat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5.30pm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Yoga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All Levels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Yulia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5.30pm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Hammock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All Levels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Sam B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1.30pm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Lyra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All Levels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>
                          <a:effectLst/>
                          <a:latin typeface="+mn-lt"/>
                        </a:rPr>
                        <a:t>Jojo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2pm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Foundation 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Lydia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208238"/>
                  </a:ext>
                </a:extLst>
              </a:tr>
              <a:tr h="1448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6.30pm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Hammock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All Levels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Anouk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6.30pm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</a:t>
                      </a:r>
                      <a:r>
                        <a:rPr lang="en-GB" sz="1700" b="0" dirty="0" err="1">
                          <a:effectLst/>
                          <a:latin typeface="+mn-lt"/>
                        </a:rPr>
                        <a:t>SilksAll</a:t>
                      </a:r>
                      <a:r>
                        <a:rPr lang="en-GB" sz="1700" b="0" dirty="0">
                          <a:effectLst/>
                          <a:latin typeface="+mn-lt"/>
                        </a:rPr>
                        <a:t> Levels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Lydia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6.30pm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Aerial silks Level 3+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Vale</a:t>
                      </a: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6.30pm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Foundation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Lydia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6.30pm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Aerial Silks Level 3+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Yulia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3pm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Open Studio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(2 hours)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459663"/>
                  </a:ext>
                </a:extLst>
              </a:tr>
              <a:tr h="1257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7.30pm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effectLst/>
                          <a:latin typeface="+mn-lt"/>
                        </a:rPr>
                        <a:t>Lyra Level 2+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Tyla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>
                          <a:effectLst/>
                          <a:latin typeface="+mn-lt"/>
                        </a:rPr>
                        <a:t>7.30pm</a:t>
                      </a:r>
                      <a:endParaRPr lang="en-NZ" sz="1700" b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>
                          <a:effectLst/>
                          <a:latin typeface="+mn-lt"/>
                        </a:rPr>
                        <a:t>Open Studio</a:t>
                      </a:r>
                      <a:endParaRPr lang="en-NZ" sz="1700" b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>
                          <a:effectLst/>
                          <a:latin typeface="+mn-lt"/>
                        </a:rPr>
                        <a:t>(2 Hours)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7.30pm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effectLst/>
                          <a:latin typeface="+mn-lt"/>
                        </a:rPr>
                        <a:t>Rope All Levels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Lydia</a:t>
                      </a: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7.30pm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Open Studio</a:t>
                      </a:r>
                      <a:endParaRPr lang="en-NZ" sz="17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(2 hours)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>
                          <a:effectLst/>
                          <a:latin typeface="+mn-lt"/>
                        </a:rPr>
                        <a:t> </a:t>
                      </a:r>
                      <a:endParaRPr lang="en-NZ" sz="17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1942" marR="5194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3675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970DA5C-1560-48DD-A755-3E73A48466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75" y="4724400"/>
            <a:ext cx="3019425" cy="3019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19264</TotalTime>
  <Words>155</Words>
  <Application>Microsoft Office PowerPoint</Application>
  <PresentationFormat>Custom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Dylouk</dc:creator>
  <cp:lastModifiedBy>Lydia Donaldson</cp:lastModifiedBy>
  <cp:revision>40</cp:revision>
  <dcterms:created xsi:type="dcterms:W3CDTF">2020-12-16T02:54:55Z</dcterms:created>
  <dcterms:modified xsi:type="dcterms:W3CDTF">2024-02-08T01:06:48Z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2020-12-16T00:00:00Z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2020-12-16T00:00:00Z</vt:filetime>
  </property>
</Properties>
</file>